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/>
    <p:restoredTop sz="94666"/>
  </p:normalViewPr>
  <p:slideViewPr>
    <p:cSldViewPr>
      <p:cViewPr varScale="1">
        <p:scale>
          <a:sx n="102" d="100"/>
          <a:sy n="102" d="100"/>
        </p:scale>
        <p:origin x="112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6/7/18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1886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0" y="5325015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800" b="1" dirty="0"/>
              <a:t>Formación Desarrollo Aplicaciones Web con Angular 5</a:t>
            </a:r>
          </a:p>
          <a:p>
            <a:pPr algn="ctr"/>
            <a:r>
              <a:rPr lang="es-ES" sz="2800" dirty="0"/>
              <a:t>14.- Trabajando con directivas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04128"/>
            <a:ext cx="9144000" cy="4037039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854" y="1909115"/>
            <a:ext cx="1908291" cy="202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93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Directivas</a:t>
            </a: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Podemos definir las directivas como marcadores de 	los elementos del DOM que le proporcionan un 	cambio de apariencia o comportamiento.</a:t>
            </a:r>
          </a:p>
          <a:p>
            <a:pPr algn="just"/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Existen tres tipos:</a:t>
            </a:r>
          </a:p>
          <a:p>
            <a:pPr marL="1714500" lvl="3" indent="-3429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Componente (selector)</a:t>
            </a:r>
          </a:p>
          <a:p>
            <a:pPr marL="1714500" lvl="3" indent="-3429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Directivas estructurales *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ngFor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, *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ngIf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, *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ngSwitch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marL="1714500" lvl="3" indent="-342900" algn="just">
              <a:buFont typeface="Arial" charset="0"/>
              <a:buChar char="•"/>
            </a:pP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Directivas atributo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ngStyle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, </a:t>
            </a:r>
            <a:r>
              <a:rPr lang="es-ES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ngClass</a:t>
            </a:r>
            <a:endParaRPr lang="es-ES" sz="24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8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ngFor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*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ngFor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 "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let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variable-local of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array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055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ngIf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*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ngIf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expresion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*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ngIf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expresion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;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else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#identificador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ng-template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id=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identificador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&lt;!--contenido--&gt;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&lt;/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ng-template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000" dirty="0">
                <a:latin typeface="Avenir Roman" charset="0"/>
                <a:ea typeface="Avenir Roman" charset="0"/>
                <a:cs typeface="Avenir Roman" charset="0"/>
              </a:rPr>
              <a:t>*# es la sintaxis de local </a:t>
            </a:r>
            <a:r>
              <a:rPr lang="es-ES" sz="2000" dirty="0" err="1">
                <a:latin typeface="Avenir Roman" charset="0"/>
                <a:ea typeface="Avenir Roman" charset="0"/>
                <a:cs typeface="Avenir Roman" charset="0"/>
              </a:rPr>
              <a:t>template</a:t>
            </a:r>
            <a:endParaRPr lang="es-ES" sz="2000" dirty="0">
              <a:latin typeface="Avenir Roman" charset="0"/>
              <a:ea typeface="Avenir Roman" charset="0"/>
              <a:cs typeface="Avenir Roman" charset="0"/>
            </a:endParaRPr>
          </a:p>
          <a:p>
            <a:pPr algn="ctr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522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ngSwitch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[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ngSwitch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variable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&lt;elemento *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ngSwichCase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valor 1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…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	&lt;elemento *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ngSwichCase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valor n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&lt;/elemento&gt;</a:t>
            </a:r>
          </a:p>
          <a:p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ctr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74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ngStyle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[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ngStyle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{</a:t>
            </a:r>
            <a:r>
              <a:rPr lang="es-ES" sz="2400" dirty="0">
                <a:solidFill>
                  <a:schemeClr val="accent1"/>
                </a:solidFill>
              </a:rPr>
              <a:t>'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propiedadCSS</a:t>
            </a:r>
            <a:r>
              <a:rPr lang="es-ES" sz="2400" dirty="0">
                <a:solidFill>
                  <a:schemeClr val="accent1"/>
                </a:solidFill>
              </a:rPr>
              <a:t>'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expresion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, 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…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pPr algn="ctr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pPr algn="just"/>
            <a:endParaRPr lang="es-ES" sz="20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587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79" y="59140"/>
            <a:ext cx="1015752" cy="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0" y="637127"/>
            <a:ext cx="9144000" cy="5596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/>
              <a:t>Angular | Trabajando con directivas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412279" y="1412776"/>
            <a:ext cx="85522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charset="0"/>
              <a:buChar char="•"/>
            </a:pPr>
            <a:r>
              <a:rPr lang="es-ES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ngClass</a:t>
            </a:r>
            <a:endParaRPr lang="es-ES" sz="2800" dirty="0">
              <a:solidFill>
                <a:schemeClr val="tx1">
                  <a:lumMod val="85000"/>
                  <a:lumOff val="15000"/>
                </a:schemeClr>
              </a:solidFill>
              <a:latin typeface="Avenir Roman" charset="0"/>
              <a:ea typeface="Avenir Roman" charset="0"/>
              <a:cs typeface="Avenir Roman" charset="0"/>
            </a:endParaRPr>
          </a:p>
          <a:p>
            <a:r>
              <a:rPr lang="es-E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</a:p>
          <a:p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&lt;elemento [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ngClass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]=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 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{</a:t>
            </a:r>
            <a:r>
              <a:rPr lang="es-ES" sz="2400" dirty="0">
                <a:solidFill>
                  <a:schemeClr val="accent1"/>
                </a:solidFill>
              </a:rPr>
              <a:t>'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claseCSS</a:t>
            </a:r>
            <a:r>
              <a:rPr lang="es-ES" sz="2400" dirty="0">
                <a:solidFill>
                  <a:schemeClr val="accent1"/>
                </a:solidFill>
              </a:rPr>
              <a:t>'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: </a:t>
            </a:r>
            <a:r>
              <a:rPr lang="es-ES" sz="2400" dirty="0" err="1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expresion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, 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…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}</a:t>
            </a:r>
            <a:r>
              <a:rPr lang="mr-IN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"</a:t>
            </a:r>
            <a:r>
              <a:rPr lang="es-ES" sz="2400" dirty="0">
                <a:solidFill>
                  <a:srgbClr val="0070C0"/>
                </a:solidFill>
                <a:latin typeface="Avenir Roman" charset="0"/>
                <a:ea typeface="Avenir Roman" charset="0"/>
                <a:cs typeface="Avenir Roman" charset="0"/>
              </a:rPr>
              <a:t>&gt;</a:t>
            </a:r>
          </a:p>
          <a:p>
            <a:pPr algn="ctr"/>
            <a:r>
              <a:rPr lang="es-E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venir Roman" charset="0"/>
                <a:ea typeface="Avenir Roman" charset="0"/>
                <a:cs typeface="Avenir Roman" charset="0"/>
              </a:rPr>
              <a:t>	</a:t>
            </a:r>
            <a:endParaRPr lang="es-ES" sz="2400" dirty="0">
              <a:solidFill>
                <a:srgbClr val="0070C0"/>
              </a:solidFill>
              <a:latin typeface="Avenir Roman" charset="0"/>
              <a:ea typeface="Avenir Roman" charset="0"/>
              <a:cs typeface="Avenir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8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7998</TotalTime>
  <Words>48</Words>
  <Application>Microsoft Macintosh PowerPoint</Application>
  <PresentationFormat>Presentación en pantalla (4:3)</PresentationFormat>
  <Paragraphs>50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Avenir Roman</vt:lpstr>
      <vt:lpstr>Calibri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</dc:creator>
  <cp:lastModifiedBy>Microsoft Office User</cp:lastModifiedBy>
  <cp:revision>144</cp:revision>
  <dcterms:created xsi:type="dcterms:W3CDTF">2016-01-18T10:38:04Z</dcterms:created>
  <dcterms:modified xsi:type="dcterms:W3CDTF">2018-07-06T11:51:41Z</dcterms:modified>
</cp:coreProperties>
</file>

<file path=docProps/thumbnail.jpeg>
</file>